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9263" cy="43205400"/>
  <p:notesSz cx="6858000" cy="9144000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492" y="1686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27464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0463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72431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GB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ABSTRACT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088261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OBJECTIVES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93" y="29283660"/>
            <a:ext cx="8378346" cy="237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LITERATURE</a:t>
            </a:r>
            <a:r>
              <a:rPr lang="en-US" sz="6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REVIEW</a:t>
            </a:r>
            <a:r>
              <a:rPr lang="en-US" sz="6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7597" y="7749542"/>
            <a:ext cx="8742867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METHODOLOGY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4632" y="7749542"/>
            <a:ext cx="8762999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RESULTS</a:t>
            </a:r>
            <a:r>
              <a:rPr lang="en-US" sz="6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and</a:t>
            </a:r>
            <a:r>
              <a:rPr lang="en-US" sz="6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DISCUSSION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72431" y="24441714"/>
            <a:ext cx="8610600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72432" y="33413700"/>
            <a:ext cx="8610600" cy="14401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6104" y="1333500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r>
              <a:rPr lang="en-US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Department</a:t>
            </a: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Student(s) Name(s)</a:t>
            </a: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Supervisor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094681" y="7749542"/>
            <a:ext cx="858835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RESULTS</a:t>
            </a:r>
            <a:r>
              <a:rPr lang="en-US" sz="6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and</a:t>
            </a:r>
            <a:r>
              <a:rPr lang="en-US" sz="6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DISCUSSION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Project </a:t>
            </a:r>
            <a:r>
              <a:rPr lang="en-US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Title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Funding Agency/Project Number (if any)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QPT3VHF6MKWP-83287781-72384</_dlc_DocId>
    <_dlc_DocIdUrl xmlns="4595ca7b-3a15-4971-af5f-cadc29c03e04">
      <Url>https://qataruniversity-prd.qu.edu.qa/_layouts/15/DocIdRedir.aspx?ID=QPT3VHF6MKWP-83287781-72384</Url>
      <Description>QPT3VHF6MKWP-83287781-72384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2" ma:contentTypeDescription="Create a new document." ma:contentTypeScope="" ma:versionID="46fa937b96980ddf7af84dde819730ed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7161056cb75780dae671cf09d7cd8017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A6F65-ECCA-44A0-A5A4-6323C642AA15}"/>
</file>

<file path=customXml/itemProps2.xml><?xml version="1.0" encoding="utf-8"?>
<ds:datastoreItem xmlns:ds="http://schemas.openxmlformats.org/officeDocument/2006/customXml" ds:itemID="{71BB37C8-40A9-4415-94D0-3D934547EB73}"/>
</file>

<file path=customXml/itemProps3.xml><?xml version="1.0" encoding="utf-8"?>
<ds:datastoreItem xmlns:ds="http://schemas.openxmlformats.org/officeDocument/2006/customXml" ds:itemID="{219338E7-D41D-4CED-8AAE-CE17CAFFEA71}"/>
</file>

<file path=customXml/itemProps4.xml><?xml version="1.0" encoding="utf-8"?>
<ds:datastoreItem xmlns:ds="http://schemas.openxmlformats.org/officeDocument/2006/customXml" ds:itemID="{644B3E10-2A49-44DB-A581-BFC28FAFF99F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25</cp:revision>
  <dcterms:created xsi:type="dcterms:W3CDTF">2013-04-23T09:53:18Z</dcterms:created>
  <dcterms:modified xsi:type="dcterms:W3CDTF">2016-02-24T08:33:21Z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a5729923-014e-4853-8b5e-a522099ecd25</vt:lpwstr>
  </property>
</Properties>
</file>