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style4.xml" ContentType="application/vnd.ms-office.chartstyle+xml"/>
  <Override PartName="/ppt/charts/colors4.xml" ContentType="application/vnd.ms-office.chartcolorstyle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6009263" cy="43205400"/>
  <p:notesSz cx="6797675" cy="9928225"/>
  <p:defaultTextStyle>
    <a:defPPr>
      <a:defRPr lang="en-US"/>
    </a:defPPr>
    <a:lvl1pPr marL="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631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262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7894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5256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31570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5788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8419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1051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13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-480" y="2352"/>
      </p:cViewPr>
      <p:guideLst>
        <p:guide orient="horz" pos="13608"/>
        <p:guide pos="113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146482349869107E-2"/>
          <c:y val="0.68538928938652599"/>
          <c:w val="0.86991395328010501"/>
          <c:h val="0.28891479157085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08B28A-A410-4408-A7A7-74705D74528D}" type="datetimeFigureOut">
              <a:rPr lang="x-none" smtClean="0"/>
              <a:t>2/24/2016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1241425"/>
            <a:ext cx="27908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B4686D-E687-4A44-B4E7-38035EF217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297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4686D-E687-4A44-B4E7-38035EF217B1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918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696" y="13421680"/>
            <a:ext cx="30607874" cy="9261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1390" y="24483060"/>
            <a:ext cx="25206484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8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5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2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06716" y="1730222"/>
            <a:ext cx="8102085" cy="368646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463" y="1730222"/>
            <a:ext cx="23706099" cy="368646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484" y="27763474"/>
            <a:ext cx="30607874" cy="8581073"/>
          </a:xfrm>
        </p:spPr>
        <p:txBody>
          <a:bodyPr anchor="t"/>
          <a:lstStyle>
            <a:lvl1pPr algn="l">
              <a:defRPr sz="19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484" y="18312295"/>
            <a:ext cx="30607874" cy="9451178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6314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2628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894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905256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463" y="10081264"/>
            <a:ext cx="15904092" cy="28513567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04708" y="10081264"/>
            <a:ext cx="15904092" cy="28513567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463" y="9671213"/>
            <a:ext cx="15910344" cy="4030501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0463" y="13701713"/>
            <a:ext cx="15910344" cy="24893114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92208" y="9671213"/>
            <a:ext cx="15916594" cy="4030501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92208" y="13701713"/>
            <a:ext cx="15916594" cy="24893114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6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465" y="1720216"/>
            <a:ext cx="11846799" cy="7320915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8621" y="1720218"/>
            <a:ext cx="20130179" cy="36874612"/>
          </a:xfrm>
        </p:spPr>
        <p:txBody>
          <a:bodyPr/>
          <a:lstStyle>
            <a:lvl1pPr>
              <a:defRPr sz="15800"/>
            </a:lvl1pPr>
            <a:lvl2pPr>
              <a:defRPr sz="13900"/>
            </a:lvl2pPr>
            <a:lvl3pPr>
              <a:defRPr sz="11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465" y="9041133"/>
            <a:ext cx="11846799" cy="29553697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1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067" y="30243781"/>
            <a:ext cx="21605558" cy="3570449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58067" y="3860483"/>
            <a:ext cx="21605558" cy="25923240"/>
          </a:xfrm>
        </p:spPr>
        <p:txBody>
          <a:bodyPr/>
          <a:lstStyle>
            <a:lvl1pPr marL="0" indent="0">
              <a:buNone/>
              <a:defRPr sz="15800"/>
            </a:lvl1pPr>
            <a:lvl2pPr marL="2263140" indent="0">
              <a:buNone/>
              <a:defRPr sz="13900"/>
            </a:lvl2pPr>
            <a:lvl3pPr marL="4526280" indent="0">
              <a:buNone/>
              <a:defRPr sz="11900"/>
            </a:lvl3pPr>
            <a:lvl4pPr marL="6789420" indent="0">
              <a:buNone/>
              <a:defRPr sz="9900"/>
            </a:lvl4pPr>
            <a:lvl5pPr marL="9052560" indent="0">
              <a:buNone/>
              <a:defRPr sz="9900"/>
            </a:lvl5pPr>
            <a:lvl6pPr marL="11315700" indent="0">
              <a:buNone/>
              <a:defRPr sz="9900"/>
            </a:lvl6pPr>
            <a:lvl7pPr marL="13578840" indent="0">
              <a:buNone/>
              <a:defRPr sz="9900"/>
            </a:lvl7pPr>
            <a:lvl8pPr marL="15841980" indent="0">
              <a:buNone/>
              <a:defRPr sz="9900"/>
            </a:lvl8pPr>
            <a:lvl9pPr marL="18105120" indent="0">
              <a:buNone/>
              <a:defRPr sz="9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8067" y="33814230"/>
            <a:ext cx="21605558" cy="5070631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463" y="1730219"/>
            <a:ext cx="32408337" cy="7200900"/>
          </a:xfrm>
          <a:prstGeom prst="rect">
            <a:avLst/>
          </a:prstGeom>
        </p:spPr>
        <p:txBody>
          <a:bodyPr vert="horz" lIns="452628" tIns="226314" rIns="452628" bIns="2263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463" y="10081264"/>
            <a:ext cx="32408337" cy="28513567"/>
          </a:xfrm>
          <a:prstGeom prst="rect">
            <a:avLst/>
          </a:prstGeom>
        </p:spPr>
        <p:txBody>
          <a:bodyPr vert="horz" lIns="452628" tIns="226314" rIns="452628" bIns="2263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463" y="40045008"/>
            <a:ext cx="8402161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3166" y="40045008"/>
            <a:ext cx="11402933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06639" y="40045008"/>
            <a:ext cx="8402161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9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26280" rtl="0" eaLnBrk="1" latinLnBrk="0" hangingPunct="1">
        <a:spcBef>
          <a:spcPct val="0"/>
        </a:spcBef>
        <a:buNone/>
        <a:defRPr sz="2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7355" indent="-1697355" algn="l" defTabSz="4526280" rtl="0" eaLnBrk="1" latinLnBrk="0" hangingPunct="1">
        <a:spcBef>
          <a:spcPct val="20000"/>
        </a:spcBef>
        <a:buFont typeface="Arial" pitchFamily="34" charset="0"/>
        <a:buChar char="•"/>
        <a:defRPr sz="15800" kern="1200">
          <a:solidFill>
            <a:schemeClr val="tx1"/>
          </a:solidFill>
          <a:latin typeface="+mn-lt"/>
          <a:ea typeface="+mn-ea"/>
          <a:cs typeface="+mn-cs"/>
        </a:defRPr>
      </a:lvl1pPr>
      <a:lvl2pPr marL="3677603" indent="-1414463" algn="l" defTabSz="4526280" rtl="0" eaLnBrk="1" latinLnBrk="0" hangingPunct="1">
        <a:spcBef>
          <a:spcPct val="20000"/>
        </a:spcBef>
        <a:buFont typeface="Arial" pitchFamily="34" charset="0"/>
        <a:buChar char="–"/>
        <a:defRPr sz="13900" kern="1200">
          <a:solidFill>
            <a:schemeClr val="tx1"/>
          </a:solidFill>
          <a:latin typeface="+mn-lt"/>
          <a:ea typeface="+mn-ea"/>
          <a:cs typeface="+mn-cs"/>
        </a:defRPr>
      </a:lvl2pPr>
      <a:lvl3pPr marL="565785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990" indent="-1131570" algn="l" defTabSz="4526280" rtl="0" eaLnBrk="1" latinLnBrk="0" hangingPunct="1">
        <a:spcBef>
          <a:spcPct val="20000"/>
        </a:spcBef>
        <a:buFont typeface="Arial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4130" indent="-1131570" algn="l" defTabSz="4526280" rtl="0" eaLnBrk="1" latinLnBrk="0" hangingPunct="1">
        <a:spcBef>
          <a:spcPct val="20000"/>
        </a:spcBef>
        <a:buFont typeface="Arial" pitchFamily="34" charset="0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44727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041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697355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23669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262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7894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88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19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051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7148630" y="10020300"/>
            <a:ext cx="8610600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lvl="0" algn="r" rtl="1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93" y="10020300"/>
            <a:ext cx="8378346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just" rtl="1">
              <a:lnSpc>
                <a:spcPct val="150000"/>
              </a:lnSpc>
              <a:spcAft>
                <a:spcPts val="1000"/>
              </a:spcAft>
            </a:pP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358" y="7749542"/>
            <a:ext cx="8286673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x-none" sz="7200" b="1" dirty="0">
                <a:solidFill>
                  <a:srgbClr val="084987"/>
                </a:solidFill>
                <a:latin typeface="Helvetica Neue"/>
                <a:cs typeface="Helvetica Neue"/>
              </a:rPr>
              <a:t>النتائج</a:t>
            </a:r>
            <a:r>
              <a:rPr lang="ar-SA" sz="7200" b="1" dirty="0">
                <a:solidFill>
                  <a:srgbClr val="084987"/>
                </a:solidFill>
                <a:latin typeface="Helvetica Neue"/>
                <a:cs typeface="Helvetica Neue"/>
              </a:rPr>
              <a:t> والمناقشة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893" y="24498300"/>
            <a:ext cx="8378346" cy="144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ar-SA" sz="7200" b="1" dirty="0">
                <a:solidFill>
                  <a:srgbClr val="084987"/>
                </a:solidFill>
                <a:latin typeface="Helvetica Neue"/>
                <a:cs typeface="Helvetica Neue"/>
              </a:rPr>
              <a:t>الخلاصة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358" y="34382149"/>
            <a:ext cx="8356881" cy="1539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ar-SA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المراجع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85414" y="7749542"/>
            <a:ext cx="8808514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x-none" sz="7200" b="1">
                <a:solidFill>
                  <a:srgbClr val="084987"/>
                </a:solidFill>
                <a:latin typeface="Helvetica Neue"/>
                <a:cs typeface="Helvetica Neue"/>
              </a:rPr>
              <a:t>النتائج</a:t>
            </a:r>
            <a:r>
              <a:rPr lang="ar-SA" sz="7200" b="1" dirty="0">
                <a:solidFill>
                  <a:srgbClr val="084987"/>
                </a:solidFill>
                <a:latin typeface="Helvetica Neue"/>
                <a:cs typeface="Helvetica Neue"/>
              </a:rPr>
              <a:t> </a:t>
            </a:r>
            <a:r>
              <a:rPr lang="ar-SA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والمناقشة</a:t>
            </a:r>
            <a:endParaRPr lang="ar-SA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40361" y="7749542"/>
            <a:ext cx="8670422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ar-SA" sz="7200" b="1" dirty="0">
                <a:solidFill>
                  <a:srgbClr val="084987"/>
                </a:solidFill>
                <a:latin typeface="Helvetica Neue"/>
                <a:cs typeface="Helvetica Neue"/>
              </a:rPr>
              <a:t>المنهجية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148630" y="30251400"/>
            <a:ext cx="8620815" cy="144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ar-SA" sz="7200" b="1" dirty="0">
                <a:solidFill>
                  <a:srgbClr val="084987"/>
                </a:solidFill>
                <a:latin typeface="Helvetica Neue"/>
                <a:cs typeface="Helvetica Neue"/>
              </a:rPr>
              <a:t>الخلفية </a:t>
            </a:r>
            <a:r>
              <a:rPr lang="ar-SA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البحثية</a:t>
            </a:r>
            <a:r>
              <a:rPr lang="x-none" sz="7200" b="1" smtClean="0">
                <a:solidFill>
                  <a:srgbClr val="084987"/>
                </a:solidFill>
                <a:latin typeface="Helvetica Neue"/>
                <a:cs typeface="Helvetica Neue"/>
              </a:rPr>
              <a:t> 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51535" y="1171964"/>
            <a:ext cx="20705327" cy="3781035"/>
          </a:xfrm>
          <a:prstGeom prst="rect">
            <a:avLst/>
          </a:prstGeom>
          <a:noFill/>
        </p:spPr>
        <p:txBody>
          <a:bodyPr wrap="square" lIns="452628" tIns="226314" rIns="452628" bIns="226314" rtlCol="0">
            <a:spAutoFit/>
          </a:bodyPr>
          <a:lstStyle/>
          <a:p>
            <a:pPr algn="r" rtl="1"/>
            <a:r>
              <a:rPr lang="ar-SA" sz="7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القسم</a:t>
            </a:r>
            <a:endParaRPr lang="ar-SA" sz="7200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algn="r" rtl="1"/>
            <a:r>
              <a:rPr lang="ar-SA" sz="7200" dirty="0">
                <a:solidFill>
                  <a:srgbClr val="1F497D"/>
                </a:solidFill>
                <a:latin typeface="Helvetica Neue"/>
                <a:cs typeface="Helvetica Neue"/>
              </a:rPr>
              <a:t>اسم الطالب</a:t>
            </a:r>
          </a:p>
          <a:p>
            <a:pPr algn="r" rtl="1"/>
            <a:r>
              <a:rPr lang="ar-SA" sz="7200" dirty="0" smtClean="0">
                <a:solidFill>
                  <a:srgbClr val="1F497D"/>
                </a:solidFill>
                <a:latin typeface="Helvetica Neue"/>
                <a:cs typeface="Helvetica Neue"/>
              </a:rPr>
              <a:t>اسم </a:t>
            </a:r>
            <a:r>
              <a:rPr lang="ar-SA" sz="7200" dirty="0">
                <a:solidFill>
                  <a:srgbClr val="1F497D"/>
                </a:solidFill>
                <a:latin typeface="Helvetica Neue"/>
                <a:cs typeface="Helvetica Neue"/>
              </a:rPr>
              <a:t>المشرف</a:t>
            </a:r>
            <a:endParaRPr lang="en-US" sz="7200" dirty="0" smtClean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04" y="1562100"/>
            <a:ext cx="11458186" cy="2362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148630" y="7749542"/>
            <a:ext cx="8610600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ar-SA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ملخص البحث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63134"/>
            <a:ext cx="36009263" cy="6247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047597" y="10020300"/>
            <a:ext cx="8763000" cy="317231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140361" y="10020300"/>
            <a:ext cx="8763000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r" rtl="1"/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431" y="4991100"/>
            <a:ext cx="3520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7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عنوان المشروع</a:t>
            </a:r>
            <a:endParaRPr lang="ar-SA" sz="7200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algn="r" rtl="1"/>
            <a:r>
              <a:rPr lang="ar-SA" sz="7200" dirty="0">
                <a:solidFill>
                  <a:schemeClr val="tx2"/>
                </a:solidFill>
                <a:latin typeface="Helvetica Neue"/>
                <a:cs typeface="Helvetica Neue"/>
              </a:rPr>
              <a:t>الجهة </a:t>
            </a:r>
            <a:r>
              <a:rPr lang="ar-SA" sz="7200" dirty="0" smtClean="0">
                <a:solidFill>
                  <a:schemeClr val="tx2"/>
                </a:solidFill>
                <a:latin typeface="Helvetica Neue"/>
                <a:cs typeface="Helvetica Neue"/>
              </a:rPr>
              <a:t>الممولة ‪</a:t>
            </a:r>
            <a:r>
              <a:rPr lang="ar-SA" sz="7200" dirty="0">
                <a:solidFill>
                  <a:schemeClr val="tx2"/>
                </a:solidFill>
                <a:latin typeface="Helvetica Neue"/>
                <a:cs typeface="Helvetica Neue"/>
              </a:rPr>
              <a:t>/‬ </a:t>
            </a:r>
            <a:r>
              <a:rPr lang="ar-SA" sz="7200" dirty="0" smtClean="0">
                <a:solidFill>
                  <a:schemeClr val="tx2"/>
                </a:solidFill>
                <a:latin typeface="Helvetica Neue"/>
                <a:cs typeface="Helvetica Neue"/>
              </a:rPr>
              <a:t>المنحة (في </a:t>
            </a:r>
            <a:r>
              <a:rPr lang="ar-SA" sz="7200" dirty="0">
                <a:solidFill>
                  <a:schemeClr val="tx2"/>
                </a:solidFill>
                <a:latin typeface="Helvetica Neue"/>
                <a:cs typeface="Helvetica Neue"/>
              </a:rPr>
              <a:t>حال </a:t>
            </a:r>
            <a:r>
              <a:rPr lang="ar-SA" sz="7200" dirty="0" smtClean="0">
                <a:solidFill>
                  <a:schemeClr val="tx2"/>
                </a:solidFill>
                <a:latin typeface="Helvetica Neue"/>
                <a:cs typeface="Helvetica Neue"/>
              </a:rPr>
              <a:t>وجدت) </a:t>
            </a:r>
            <a:r>
              <a:rPr lang="ar-SA" sz="7200" dirty="0">
                <a:latin typeface="Helvetica Neue"/>
                <a:cs typeface="Helvetica Neue"/>
              </a:rPr>
              <a:t> </a:t>
            </a:r>
            <a:endParaRPr lang="en-US" sz="7200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1327785579"/>
              </p:ext>
            </p:extLst>
          </p:nvPr>
        </p:nvGraphicFramePr>
        <p:xfrm>
          <a:off x="494106" y="10858500"/>
          <a:ext cx="8105818" cy="754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27148630" y="20181570"/>
            <a:ext cx="8620815" cy="144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x-none" sz="7200" b="1" smtClean="0">
                <a:solidFill>
                  <a:srgbClr val="084987"/>
                </a:solidFill>
                <a:latin typeface="Helvetica Neue"/>
                <a:cs typeface="Helvetica Neue"/>
              </a:rPr>
              <a:t>الأهداف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83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QPT3VHF6MKWP-83287781-72385</_dlc_DocId>
    <_dlc_DocIdUrl xmlns="4595ca7b-3a15-4971-af5f-cadc29c03e04">
      <Url>https://qataruniversity-prd.qu.edu.qa/_layouts/15/DocIdRedir.aspx?ID=QPT3VHF6MKWP-83287781-72385</Url>
      <Description>QPT3VHF6MKWP-83287781-72385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2" ma:contentTypeDescription="Create a new document." ma:contentTypeScope="" ma:versionID="46fa937b96980ddf7af84dde819730ed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7161056cb75780dae671cf09d7cd8017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FA5FC4C-0739-4797-9F72-3F42FF6DA94C}"/>
</file>

<file path=customXml/itemProps2.xml><?xml version="1.0" encoding="utf-8"?>
<ds:datastoreItem xmlns:ds="http://schemas.openxmlformats.org/officeDocument/2006/customXml" ds:itemID="{E9A7E951-8301-48A1-BBB1-9809458E5078}"/>
</file>

<file path=customXml/itemProps3.xml><?xml version="1.0" encoding="utf-8"?>
<ds:datastoreItem xmlns:ds="http://schemas.openxmlformats.org/officeDocument/2006/customXml" ds:itemID="{6932F34B-5520-4024-96C2-04DA8F807342}"/>
</file>

<file path=customXml/itemProps4.xml><?xml version="1.0" encoding="utf-8"?>
<ds:datastoreItem xmlns:ds="http://schemas.openxmlformats.org/officeDocument/2006/customXml" ds:itemID="{D17533EA-134F-4F77-9C11-A2B6A509886A}"/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31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Qatar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Sherin Mohamed Abdelhamid</dc:creator>
  <cp:lastModifiedBy>QU</cp:lastModifiedBy>
  <cp:revision>43</cp:revision>
  <cp:lastPrinted>2016-02-24T09:03:24Z</cp:lastPrinted>
  <dcterms:created xsi:type="dcterms:W3CDTF">2013-04-23T09:53:18Z</dcterms:created>
  <dcterms:modified xsi:type="dcterms:W3CDTF">2016-02-24T09:03:30Z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5d4f2a1e-a161-445f-97ef-40379c4c67a9</vt:lpwstr>
  </property>
</Properties>
</file>